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04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46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88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6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59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31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39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85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83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6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02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0EE5-91AD-4E0A-B799-E22636270C5E}" type="datetimeFigureOut">
              <a:rPr lang="fr-FR" smtClean="0"/>
              <a:t>03/09/2017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B61C-FA31-4168-81F9-5DBE17172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51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Espace réservé du contenu 4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074863"/>
            <a:ext cx="7458075" cy="369570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PLANNING</a:t>
            </a:r>
            <a:endParaRPr lang="fr-FR" dirty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8B70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7706B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CBF5975-44C4-40C5-A998-FEBEA925370C}" type="slidenum">
              <a:rPr lang="fr-FR" altLang="fr-FR" sz="11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1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21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Caroline Tourte</dc:creator>
  <cp:lastModifiedBy>Caroline Tourte</cp:lastModifiedBy>
  <cp:revision>1</cp:revision>
  <dcterms:created xsi:type="dcterms:W3CDTF">2017-09-03T19:09:29Z</dcterms:created>
  <dcterms:modified xsi:type="dcterms:W3CDTF">2017-09-03T19:10:15Z</dcterms:modified>
</cp:coreProperties>
</file>